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6C1641F-C778-4DF9-BDB4-C1A2D14C19C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1"/>
            <p14:sldId id="270"/>
          </p14:sldIdLst>
        </p14:section>
        <p14:section name="Раздел без заголовка" id="{447CA815-0636-49EC-A800-386456ADF8B0}">
          <p14:sldIdLst>
            <p14:sldId id="272"/>
            <p14:sldId id="273"/>
            <p14:sldId id="27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22.09.2022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IMG-20180215-WA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6600" y="552450"/>
            <a:ext cx="7670800" cy="5753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71211-WA0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3019806" cy="4525963"/>
          </a:xfrm>
        </p:spPr>
      </p:pic>
      <p:pic>
        <p:nvPicPr>
          <p:cNvPr id="5" name="Рисунок 4" descr="IMG-20171211-WA00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837" y="0"/>
            <a:ext cx="5562163" cy="3711178"/>
          </a:xfrm>
          <a:prstGeom prst="rect">
            <a:avLst/>
          </a:prstGeom>
        </p:spPr>
      </p:pic>
      <p:pic>
        <p:nvPicPr>
          <p:cNvPr id="6" name="Рисунок 5" descr="IMG-20171211-WA00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67944" y="3882305"/>
            <a:ext cx="4608512" cy="29756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81207-WA00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3854" y="980728"/>
            <a:ext cx="8860146" cy="498383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81026-WA00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093812"/>
            <a:ext cx="9144000" cy="51435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60413_1801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9" y="692696"/>
            <a:ext cx="4392488" cy="5780823"/>
          </a:xfrm>
        </p:spPr>
      </p:pic>
      <p:pic>
        <p:nvPicPr>
          <p:cNvPr id="5" name="Рисунок 4" descr="IMG-20160507-WA00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260648"/>
            <a:ext cx="4211960" cy="3158970"/>
          </a:xfrm>
          <a:prstGeom prst="rect">
            <a:avLst/>
          </a:prstGeom>
        </p:spPr>
      </p:pic>
      <p:pic>
        <p:nvPicPr>
          <p:cNvPr id="6" name="Рисунок 5" descr="5dUV1FpOom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68011" y="3501008"/>
            <a:ext cx="4475989" cy="33569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50208_1106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7448" y="620688"/>
            <a:ext cx="9040327" cy="5085184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6672"/>
            <a:ext cx="3456384" cy="6144683"/>
          </a:xfrm>
        </p:spPr>
      </p:pic>
      <p:pic>
        <p:nvPicPr>
          <p:cNvPr id="6" name="Содержимое 3" descr="IMG_20150208_092317.jpg"/>
          <p:cNvPicPr>
            <a:picLocks noChangeAspect="1"/>
          </p:cNvPicPr>
          <p:nvPr/>
        </p:nvPicPr>
        <p:blipFill rotWithShape="1">
          <a:blip r:embed="rId3" cstate="print"/>
          <a:srcRect l="18694" r="19886"/>
          <a:stretch/>
        </p:blipFill>
        <p:spPr>
          <a:xfrm>
            <a:off x="3923928" y="1268760"/>
            <a:ext cx="4638996" cy="42484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81201-WA00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711372" cy="6533529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_20180322_1332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880" y="116632"/>
            <a:ext cx="5262331" cy="3946748"/>
          </a:xfrm>
        </p:spPr>
      </p:pic>
      <p:pic>
        <p:nvPicPr>
          <p:cNvPr id="5" name="Рисунок 4" descr="IMG_20171221_1756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7784" y="3501008"/>
            <a:ext cx="4956043" cy="37170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6632"/>
            <a:ext cx="3995936" cy="29969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81013-WA0003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27082" t="5773" r="25572" b="6137"/>
          <a:stretch/>
        </p:blipFill>
        <p:spPr>
          <a:xfrm>
            <a:off x="1115616" y="78621"/>
            <a:ext cx="6480720" cy="67827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80515-WA00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836712"/>
            <a:ext cx="7125163" cy="5343872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71211-WA0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764704"/>
            <a:ext cx="8009178" cy="534387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90221-WA00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0"/>
            <a:ext cx="8432800" cy="63246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81125-WA0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70278" y="1935163"/>
            <a:ext cx="7803444" cy="4389437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6672"/>
            <a:ext cx="4032448" cy="604367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208" y="1556792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35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92696"/>
            <a:ext cx="8416151" cy="5613573"/>
          </a:xfrm>
        </p:spPr>
      </p:pic>
    </p:spTree>
    <p:extLst>
      <p:ext uri="{BB962C8B-B14F-4D97-AF65-F5344CB8AC3E}">
        <p14:creationId xmlns:p14="http://schemas.microsoft.com/office/powerpoint/2010/main" val="533383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88640"/>
            <a:ext cx="8892479" cy="6669360"/>
          </a:xfrm>
        </p:spPr>
      </p:pic>
    </p:spTree>
    <p:extLst>
      <p:ext uri="{BB962C8B-B14F-4D97-AF65-F5344CB8AC3E}">
        <p14:creationId xmlns:p14="http://schemas.microsoft.com/office/powerpoint/2010/main" val="1858185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14" t="25875" r="1414" b="20876"/>
          <a:stretch/>
        </p:blipFill>
        <p:spPr>
          <a:xfrm>
            <a:off x="-63147" y="620688"/>
            <a:ext cx="9207147" cy="5040560"/>
          </a:xfrm>
        </p:spPr>
      </p:pic>
    </p:spTree>
    <p:extLst>
      <p:ext uri="{BB962C8B-B14F-4D97-AF65-F5344CB8AC3E}">
        <p14:creationId xmlns:p14="http://schemas.microsoft.com/office/powerpoint/2010/main" val="3903821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898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49</TotalTime>
  <Words>0</Words>
  <Application>Microsoft Office PowerPoint</Application>
  <PresentationFormat>Экран (4:3)</PresentationFormat>
  <Paragraphs>0</Paragraphs>
  <Slides>19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</cp:revision>
  <dcterms:modified xsi:type="dcterms:W3CDTF">2022-09-22T06:37:57Z</dcterms:modified>
</cp:coreProperties>
</file>